
<file path=[Content_Types].xml><?xml version="1.0" encoding="utf-8"?>
<Types xmlns="http://schemas.openxmlformats.org/package/2006/content-types">
  <Default Extension="jpeg" ContentType="image/jpeg"/>
  <Default Extension="jp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60" r:id="rId3"/>
    <p:sldId id="261" r:id="rId4"/>
    <p:sldId id="262" r:id="rId5"/>
    <p:sldId id="259" r:id="rId6"/>
    <p:sldId id="263" r:id="rId7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26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371599"/>
            <a:ext cx="6675120" cy="2951825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584879"/>
            <a:ext cx="667512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479B-705B-4489-957E-7E8A228BDFA0}" type="datetime1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17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66AD-7C08-490A-ADA4-B47E10FB2407}" type="datetime1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774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CB3635-47E1-90D8-B693-DA85A66B38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09219" y="640079"/>
            <a:ext cx="1811773" cy="55368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0080" y="640080"/>
            <a:ext cx="8412422" cy="55368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5027-4255-49E7-9841-CD21BCC99996}" type="datetime1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30604F-219C-2DEE-830E-27274CC2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>
            <a:off x="10872154" y="119243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432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F774-3FA6-43B8-9241-99959C8FD463}" type="datetime1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74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1BB59B6-79B9-97F5-AC3B-DF65899D39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91366"/>
            <a:ext cx="9214884" cy="315997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4452-5DCC-4FE2-A5C9-8A5EF6714D65}" type="datetime1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05EAE5-4812-F718-6D75-962788418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6281" y="4715234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365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8928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BC2-0180-4F3A-A895-A85BC724D472}" type="datetime1">
              <a:rPr lang="en-US" smtClean="0"/>
              <a:t>1/11/2026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384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599"/>
            <a:ext cx="10890929" cy="9397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928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928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A9BA-4E8F-439E-BEA4-91FBA01E3F5F}" type="datetime1">
              <a:rPr lang="en-US" smtClean="0"/>
              <a:t>1/11/2026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736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F18-0007-481C-AA29-413124BC3EE7}" type="datetime1">
              <a:rPr lang="en-US" smtClean="0"/>
              <a:t>1/11/2026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241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149F9F0F-FB8C-5565-247C-BDCC156B5C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9870-3748-43AD-B547-02A075CB4A1D}" type="datetime1">
              <a:rPr lang="en-US" smtClean="0"/>
              <a:t>1/11/2026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4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519" y="1031001"/>
            <a:ext cx="6594490" cy="5166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8"/>
            <a:ext cx="3859397" cy="32268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7897-33C5-4F1A-9307-D068E37F3DC7}" type="datetime1">
              <a:rPr lang="en-US" smtClean="0"/>
              <a:t>1/11/2026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170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37760" y="1033271"/>
            <a:ext cx="6592824" cy="5166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7"/>
            <a:ext cx="3859397" cy="32268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71BA-CC09-47C8-A6DF-F5C5CB59CEEC}" type="datetime1">
              <a:rPr lang="en-US" smtClean="0"/>
              <a:t>1/11/2026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199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1"/>
            <a:ext cx="10890929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633472"/>
            <a:ext cx="10890928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DA38F49-B3E2-4BF0-BEC7-C30D34ABBB8D}" type="datetime1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12960-6E85-460F-B6E3-5B82CB31AF3D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737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 descr="Imagen de la pantalla de un celular con letras&#10;&#10;El contenido generado por IA puede ser incorrecto.">
            <a:extLst>
              <a:ext uri="{FF2B5EF4-FFF2-40B4-BE49-F238E27FC236}">
                <a16:creationId xmlns:a16="http://schemas.microsoft.com/office/drawing/2014/main" id="{1E3574FC-03BA-C831-F2D7-7DB6126788B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5" r="43187" b="-1"/>
          <a:stretch>
            <a:fillRect/>
          </a:stretch>
        </p:blipFill>
        <p:spPr>
          <a:xfrm>
            <a:off x="-407" y="11"/>
            <a:ext cx="12191979" cy="6857989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E9D00D9-C4F5-471E-BE2C-126CB112A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06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7166D5F-47E5-717A-A921-A30D4A4AF8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2458721"/>
            <a:ext cx="7903029" cy="1538106"/>
          </a:xfrm>
        </p:spPr>
        <p:txBody>
          <a:bodyPr anchor="t">
            <a:normAutofit fontScale="90000"/>
          </a:bodyPr>
          <a:lstStyle/>
          <a:p>
            <a:r>
              <a:rPr lang="es-AR" dirty="0">
                <a:solidFill>
                  <a:srgbClr val="FFFFFF"/>
                </a:solidFill>
                <a:latin typeface="Aptos" panose="020B0004020202020204" pitchFamily="34" charset="0"/>
              </a:rPr>
              <a:t>Título del Trabajo </a:t>
            </a:r>
            <a:br>
              <a:rPr lang="es-AR" dirty="0">
                <a:solidFill>
                  <a:srgbClr val="FFFFFF"/>
                </a:solidFill>
                <a:latin typeface="Aptos" panose="020B0004020202020204" pitchFamily="34" charset="0"/>
              </a:rPr>
            </a:br>
            <a:r>
              <a:rPr lang="es-AR" dirty="0">
                <a:solidFill>
                  <a:srgbClr val="FFFFFF"/>
                </a:solidFill>
                <a:latin typeface="Aptos" panose="020B0004020202020204" pitchFamily="34" charset="0"/>
              </a:rPr>
              <a:t>de Investigación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209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8CE2BCC6-AE16-8753-A40F-7BDFA06AD51A}"/>
              </a:ext>
            </a:extLst>
          </p:cNvPr>
          <p:cNvSpPr txBox="1"/>
          <p:nvPr/>
        </p:nvSpPr>
        <p:spPr>
          <a:xfrm>
            <a:off x="723209" y="4965748"/>
            <a:ext cx="4897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/>
              <a:t>AUTORES DEL TRABAJO</a:t>
            </a:r>
          </a:p>
          <a:p>
            <a:endParaRPr lang="es-AR" dirty="0"/>
          </a:p>
          <a:p>
            <a:r>
              <a:rPr lang="es-AR" dirty="0"/>
              <a:t>Centro asistencial / Filiaciones</a:t>
            </a:r>
          </a:p>
        </p:txBody>
      </p:sp>
    </p:spTree>
    <p:extLst>
      <p:ext uri="{BB962C8B-B14F-4D97-AF65-F5344CB8AC3E}">
        <p14:creationId xmlns:p14="http://schemas.microsoft.com/office/powerpoint/2010/main" val="9531420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D7B10F-CD80-69BF-0B62-91576F42E2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0F400557-0CB7-9093-24C2-0ADE6EBE8F65}"/>
              </a:ext>
            </a:extLst>
          </p:cNvPr>
          <p:cNvGrpSpPr/>
          <p:nvPr/>
        </p:nvGrpSpPr>
        <p:grpSpPr>
          <a:xfrm>
            <a:off x="0" y="0"/>
            <a:ext cx="12192000" cy="898373"/>
            <a:chOff x="0" y="0"/>
            <a:chExt cx="12192000" cy="898373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565489E4-4279-B704-EE0E-693866D2B9A4}"/>
                </a:ext>
              </a:extLst>
            </p:cNvPr>
            <p:cNvSpPr/>
            <p:nvPr/>
          </p:nvSpPr>
          <p:spPr>
            <a:xfrm>
              <a:off x="0" y="0"/>
              <a:ext cx="12192000" cy="898373"/>
            </a:xfrm>
            <a:prstGeom prst="rect">
              <a:avLst/>
            </a:prstGeom>
            <a:solidFill>
              <a:srgbClr val="B1261F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pic>
          <p:nvPicPr>
            <p:cNvPr id="3" name="Imagen 2" descr="Imagen de la pantalla de un celular con letras&#10;&#10;El contenido generado por IA puede ser incorrecto.">
              <a:extLst>
                <a:ext uri="{FF2B5EF4-FFF2-40B4-BE49-F238E27FC236}">
                  <a16:creationId xmlns:a16="http://schemas.microsoft.com/office/drawing/2014/main" id="{E70AA931-552F-E054-3609-E6B7716A3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495040" cy="898373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128984AD-0196-12DE-F055-09B023C4561D}"/>
              </a:ext>
            </a:extLst>
          </p:cNvPr>
          <p:cNvSpPr txBox="1">
            <a:spLocks/>
          </p:cNvSpPr>
          <p:nvPr/>
        </p:nvSpPr>
        <p:spPr>
          <a:xfrm>
            <a:off x="81280" y="1026161"/>
            <a:ext cx="7903029" cy="701039"/>
          </a:xfrm>
          <a:prstGeom prst="rect">
            <a:avLst/>
          </a:prstGeom>
        </p:spPr>
        <p:txBody>
          <a:bodyPr anchor="t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dirty="0">
                <a:solidFill>
                  <a:srgbClr val="C00000"/>
                </a:solidFill>
                <a:latin typeface="Aptos" panose="020B0004020202020204" pitchFamily="34" charset="0"/>
              </a:rPr>
              <a:t>Introducción</a:t>
            </a:r>
          </a:p>
        </p:txBody>
      </p:sp>
    </p:spTree>
    <p:extLst>
      <p:ext uri="{BB962C8B-B14F-4D97-AF65-F5344CB8AC3E}">
        <p14:creationId xmlns:p14="http://schemas.microsoft.com/office/powerpoint/2010/main" val="3475212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B29A36-BF6A-0EDF-6B49-F6BC01316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C0BE6DD3-03A2-B32F-7CD7-B9A5F727293E}"/>
              </a:ext>
            </a:extLst>
          </p:cNvPr>
          <p:cNvGrpSpPr/>
          <p:nvPr/>
        </p:nvGrpSpPr>
        <p:grpSpPr>
          <a:xfrm>
            <a:off x="0" y="0"/>
            <a:ext cx="12192000" cy="898373"/>
            <a:chOff x="0" y="0"/>
            <a:chExt cx="12192000" cy="898373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586AAC6A-A992-17B4-8267-8E2462319A87}"/>
                </a:ext>
              </a:extLst>
            </p:cNvPr>
            <p:cNvSpPr/>
            <p:nvPr/>
          </p:nvSpPr>
          <p:spPr>
            <a:xfrm>
              <a:off x="0" y="0"/>
              <a:ext cx="12192000" cy="898373"/>
            </a:xfrm>
            <a:prstGeom prst="rect">
              <a:avLst/>
            </a:prstGeom>
            <a:solidFill>
              <a:srgbClr val="B1261F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pic>
          <p:nvPicPr>
            <p:cNvPr id="3" name="Imagen 2" descr="Imagen de la pantalla de un celular con letras&#10;&#10;El contenido generado por IA puede ser incorrecto.">
              <a:extLst>
                <a:ext uri="{FF2B5EF4-FFF2-40B4-BE49-F238E27FC236}">
                  <a16:creationId xmlns:a16="http://schemas.microsoft.com/office/drawing/2014/main" id="{3F42F621-7786-B6C2-E87F-0F5A6B83E6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495040" cy="898373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4AFAB244-8E9B-472C-AE64-0B9D304E078D}"/>
              </a:ext>
            </a:extLst>
          </p:cNvPr>
          <p:cNvSpPr txBox="1">
            <a:spLocks/>
          </p:cNvSpPr>
          <p:nvPr/>
        </p:nvSpPr>
        <p:spPr>
          <a:xfrm>
            <a:off x="81280" y="1026161"/>
            <a:ext cx="7903029" cy="701039"/>
          </a:xfrm>
          <a:prstGeom prst="rect">
            <a:avLst/>
          </a:prstGeom>
        </p:spPr>
        <p:txBody>
          <a:bodyPr anchor="t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dirty="0">
                <a:solidFill>
                  <a:srgbClr val="C00000"/>
                </a:solidFill>
                <a:latin typeface="Aptos" panose="020B0004020202020204" pitchFamily="34" charset="0"/>
              </a:rPr>
              <a:t>Objetivos</a:t>
            </a:r>
          </a:p>
        </p:txBody>
      </p:sp>
    </p:spTree>
    <p:extLst>
      <p:ext uri="{BB962C8B-B14F-4D97-AF65-F5344CB8AC3E}">
        <p14:creationId xmlns:p14="http://schemas.microsoft.com/office/powerpoint/2010/main" val="4238681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DF7BD3-F20C-BAEF-4CB5-E22B8ED96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181B72E8-5309-BF85-7A90-BF6B1FAD97EC}"/>
              </a:ext>
            </a:extLst>
          </p:cNvPr>
          <p:cNvGrpSpPr/>
          <p:nvPr/>
        </p:nvGrpSpPr>
        <p:grpSpPr>
          <a:xfrm>
            <a:off x="0" y="0"/>
            <a:ext cx="12192000" cy="898373"/>
            <a:chOff x="0" y="0"/>
            <a:chExt cx="12192000" cy="898373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7EFA4756-C6F6-7DBC-FFEB-A8E25453BC62}"/>
                </a:ext>
              </a:extLst>
            </p:cNvPr>
            <p:cNvSpPr/>
            <p:nvPr/>
          </p:nvSpPr>
          <p:spPr>
            <a:xfrm>
              <a:off x="0" y="0"/>
              <a:ext cx="12192000" cy="898373"/>
            </a:xfrm>
            <a:prstGeom prst="rect">
              <a:avLst/>
            </a:prstGeom>
            <a:solidFill>
              <a:srgbClr val="B1261F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pic>
          <p:nvPicPr>
            <p:cNvPr id="3" name="Imagen 2" descr="Imagen de la pantalla de un celular con letras&#10;&#10;El contenido generado por IA puede ser incorrecto.">
              <a:extLst>
                <a:ext uri="{FF2B5EF4-FFF2-40B4-BE49-F238E27FC236}">
                  <a16:creationId xmlns:a16="http://schemas.microsoft.com/office/drawing/2014/main" id="{1395D65B-9367-B840-19A3-E8E805501A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495040" cy="898373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6001D6FF-F4BC-DD95-E289-1EC23989F836}"/>
              </a:ext>
            </a:extLst>
          </p:cNvPr>
          <p:cNvSpPr txBox="1">
            <a:spLocks/>
          </p:cNvSpPr>
          <p:nvPr/>
        </p:nvSpPr>
        <p:spPr>
          <a:xfrm>
            <a:off x="81280" y="1026161"/>
            <a:ext cx="7903029" cy="701039"/>
          </a:xfrm>
          <a:prstGeom prst="rect">
            <a:avLst/>
          </a:prstGeom>
        </p:spPr>
        <p:txBody>
          <a:bodyPr anchor="t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dirty="0">
                <a:solidFill>
                  <a:srgbClr val="C00000"/>
                </a:solidFill>
                <a:latin typeface="Aptos" panose="020B0004020202020204" pitchFamily="34" charset="0"/>
              </a:rPr>
              <a:t>Materiales y Métodos</a:t>
            </a:r>
          </a:p>
        </p:txBody>
      </p:sp>
    </p:spTree>
    <p:extLst>
      <p:ext uri="{BB962C8B-B14F-4D97-AF65-F5344CB8AC3E}">
        <p14:creationId xmlns:p14="http://schemas.microsoft.com/office/powerpoint/2010/main" val="1929189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89A28AA5-E0D6-8AAB-ACAE-9FF2BBE84DCE}"/>
              </a:ext>
            </a:extLst>
          </p:cNvPr>
          <p:cNvGrpSpPr/>
          <p:nvPr/>
        </p:nvGrpSpPr>
        <p:grpSpPr>
          <a:xfrm>
            <a:off x="0" y="0"/>
            <a:ext cx="12192000" cy="898373"/>
            <a:chOff x="0" y="0"/>
            <a:chExt cx="12192000" cy="898373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3B3BC964-AB43-C480-9ADF-30447C1AF8B4}"/>
                </a:ext>
              </a:extLst>
            </p:cNvPr>
            <p:cNvSpPr/>
            <p:nvPr/>
          </p:nvSpPr>
          <p:spPr>
            <a:xfrm>
              <a:off x="0" y="0"/>
              <a:ext cx="12192000" cy="898373"/>
            </a:xfrm>
            <a:prstGeom prst="rect">
              <a:avLst/>
            </a:prstGeom>
            <a:solidFill>
              <a:srgbClr val="B1261F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pic>
          <p:nvPicPr>
            <p:cNvPr id="3" name="Imagen 2" descr="Imagen de la pantalla de un celular con letras&#10;&#10;El contenido generado por IA puede ser incorrecto.">
              <a:extLst>
                <a:ext uri="{FF2B5EF4-FFF2-40B4-BE49-F238E27FC236}">
                  <a16:creationId xmlns:a16="http://schemas.microsoft.com/office/drawing/2014/main" id="{7B3E5D89-F2B4-5F09-AB23-73A96748D9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495040" cy="898373"/>
            </a:xfrm>
            <a:prstGeom prst="rect">
              <a:avLst/>
            </a:prstGeom>
          </p:spPr>
        </p:pic>
      </p:grpSp>
      <p:sp>
        <p:nvSpPr>
          <p:cNvPr id="6" name="Título 1">
            <a:extLst>
              <a:ext uri="{FF2B5EF4-FFF2-40B4-BE49-F238E27FC236}">
                <a16:creationId xmlns:a16="http://schemas.microsoft.com/office/drawing/2014/main" id="{AC23ED37-D46F-FE3F-3469-D2B0111D463F}"/>
              </a:ext>
            </a:extLst>
          </p:cNvPr>
          <p:cNvSpPr txBox="1">
            <a:spLocks/>
          </p:cNvSpPr>
          <p:nvPr/>
        </p:nvSpPr>
        <p:spPr>
          <a:xfrm>
            <a:off x="81280" y="1026161"/>
            <a:ext cx="7903029" cy="701039"/>
          </a:xfrm>
          <a:prstGeom prst="rect">
            <a:avLst/>
          </a:prstGeom>
        </p:spPr>
        <p:txBody>
          <a:bodyPr anchor="t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dirty="0">
                <a:solidFill>
                  <a:srgbClr val="C00000"/>
                </a:solidFill>
                <a:latin typeface="Aptos" panose="020B0004020202020204" pitchFamily="34" charset="0"/>
              </a:rPr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529858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BA4837-0446-C793-B843-503B72A91F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A5D090F2-3998-F133-8D07-40D4187C87F9}"/>
              </a:ext>
            </a:extLst>
          </p:cNvPr>
          <p:cNvGrpSpPr/>
          <p:nvPr/>
        </p:nvGrpSpPr>
        <p:grpSpPr>
          <a:xfrm>
            <a:off x="0" y="0"/>
            <a:ext cx="12192000" cy="898373"/>
            <a:chOff x="0" y="0"/>
            <a:chExt cx="12192000" cy="898373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6AF5CFC5-5DE3-0F5F-1184-04239F3E1236}"/>
                </a:ext>
              </a:extLst>
            </p:cNvPr>
            <p:cNvSpPr/>
            <p:nvPr/>
          </p:nvSpPr>
          <p:spPr>
            <a:xfrm>
              <a:off x="0" y="0"/>
              <a:ext cx="12192000" cy="898373"/>
            </a:xfrm>
            <a:prstGeom prst="rect">
              <a:avLst/>
            </a:prstGeom>
            <a:solidFill>
              <a:srgbClr val="B1261F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pic>
          <p:nvPicPr>
            <p:cNvPr id="3" name="Imagen 2" descr="Imagen de la pantalla de un celular con letras&#10;&#10;El contenido generado por IA puede ser incorrecto.">
              <a:extLst>
                <a:ext uri="{FF2B5EF4-FFF2-40B4-BE49-F238E27FC236}">
                  <a16:creationId xmlns:a16="http://schemas.microsoft.com/office/drawing/2014/main" id="{2F195181-F6CB-29AA-FF35-A8D05A95E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495040" cy="898373"/>
            </a:xfrm>
            <a:prstGeom prst="rect">
              <a:avLst/>
            </a:prstGeom>
          </p:spPr>
        </p:pic>
      </p:grpSp>
      <p:sp>
        <p:nvSpPr>
          <p:cNvPr id="6" name="Título 1">
            <a:extLst>
              <a:ext uri="{FF2B5EF4-FFF2-40B4-BE49-F238E27FC236}">
                <a16:creationId xmlns:a16="http://schemas.microsoft.com/office/drawing/2014/main" id="{ED72F796-F936-91FD-8B47-5DB7A12CE10E}"/>
              </a:ext>
            </a:extLst>
          </p:cNvPr>
          <p:cNvSpPr txBox="1">
            <a:spLocks/>
          </p:cNvSpPr>
          <p:nvPr/>
        </p:nvSpPr>
        <p:spPr>
          <a:xfrm>
            <a:off x="81280" y="1026161"/>
            <a:ext cx="7903029" cy="701039"/>
          </a:xfrm>
          <a:prstGeom prst="rect">
            <a:avLst/>
          </a:prstGeom>
        </p:spPr>
        <p:txBody>
          <a:bodyPr anchor="t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dirty="0">
                <a:solidFill>
                  <a:srgbClr val="C00000"/>
                </a:solidFill>
                <a:latin typeface="Aptos" panose="020B0004020202020204" pitchFamily="34" charset="0"/>
              </a:rPr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413725466"/>
      </p:ext>
    </p:extLst>
  </p:cSld>
  <p:clrMapOvr>
    <a:masterClrMapping/>
  </p:clrMapOvr>
</p:sld>
</file>

<file path=ppt/theme/theme1.xml><?xml version="1.0" encoding="utf-8"?>
<a:theme xmlns:a="http://schemas.openxmlformats.org/drawingml/2006/main" name="DashVTI">
  <a:themeElements>
    <a:clrScheme name="Custom 6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0A75137F-CDEB-4E94-A788-9D255EBE1B91}" vid="{DE9A6A09-5855-45A3-8E99-4290ED2405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20</Words>
  <Application>Microsoft Office PowerPoint</Application>
  <PresentationFormat>Panorámica</PresentationFormat>
  <Paragraphs>9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Aptos</vt:lpstr>
      <vt:lpstr>Arial</vt:lpstr>
      <vt:lpstr>Grandview Display</vt:lpstr>
      <vt:lpstr>DashVTI</vt:lpstr>
      <vt:lpstr>Título del Trabajo  de Investigación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Ghelfi, Albertina Maria</dc:creator>
  <cp:lastModifiedBy>Ghelfi, Albertina Maria</cp:lastModifiedBy>
  <cp:revision>1</cp:revision>
  <dcterms:created xsi:type="dcterms:W3CDTF">2026-01-12T02:10:21Z</dcterms:created>
  <dcterms:modified xsi:type="dcterms:W3CDTF">2026-01-12T02:15:50Z</dcterms:modified>
</cp:coreProperties>
</file>